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256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663923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I did a couple of the slide too fast like the ones I used while</a:t>
            </a:r>
            <a:r>
              <a:rPr lang="en-US" baseline="0" dirty="0" smtClean="0"/>
              <a:t> there </a:t>
            </a:r>
            <a:r>
              <a:rPr lang="en-US" baseline="0" dirty="0" err="1" smtClean="0"/>
              <a:t>wasn</a:t>
            </a:r>
            <a:r>
              <a:rPr lang="fr-FR" baseline="0" dirty="0" smtClean="0"/>
              <a:t>’</a:t>
            </a:r>
            <a:r>
              <a:rPr lang="en-US" baseline="0" dirty="0" smtClean="0"/>
              <a:t>t any words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I think its fine and we only have a couple minutes of class left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Did it put the transitions that I had 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.jpg"/><Relationship Id="rId6" Type="http://schemas.openxmlformats.org/officeDocument/2006/relationships/image" Target="../media/image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/>
        </p:nvSpPr>
        <p:spPr>
          <a:xfrm>
            <a:off x="1176000" y="2447025"/>
            <a:ext cx="5202900" cy="109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" name="Shape 24"/>
          <p:cNvSpPr txBox="1"/>
          <p:nvPr/>
        </p:nvSpPr>
        <p:spPr>
          <a:xfrm>
            <a:off x="652075" y="0"/>
            <a:ext cx="7602300" cy="165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600" b="1">
                <a:solidFill>
                  <a:srgbClr val="351C75"/>
                </a:solidFill>
                <a:latin typeface="Indie Flower"/>
                <a:ea typeface="Indie Flower"/>
                <a:cs typeface="Indie Flower"/>
                <a:sym typeface="Indie Flower"/>
              </a:rPr>
              <a:t>Cool kids by: Echosmith</a:t>
            </a:r>
          </a:p>
        </p:txBody>
      </p:sp>
      <p:pic>
        <p:nvPicPr>
          <p:cNvPr id="2" name="Cool Kids - Echosmith (Lyrics Vide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9332" y="4061483"/>
            <a:ext cx="556668" cy="5566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Tm="9991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/>
        </p:nvSpPr>
        <p:spPr>
          <a:xfrm>
            <a:off x="427625" y="320725"/>
            <a:ext cx="2292599" cy="3100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>
                <a:solidFill>
                  <a:schemeClr val="lt1"/>
                </a:solidFill>
                <a:latin typeface="Indie Flower"/>
                <a:ea typeface="Indie Flower"/>
                <a:cs typeface="Indie Flower"/>
                <a:sym typeface="Indie Flower"/>
              </a:rPr>
              <a:t>He sees them talking with a big smile, but they haven’t got a clue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840">
        <p:fade/>
      </p:transition>
    </mc:Choice>
    <mc:Fallback>
      <p:transition xmlns:p14="http://schemas.microsoft.com/office/powerpoint/2010/main" spd="med" advTm="484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1437325" y="3623025"/>
            <a:ext cx="6378900" cy="10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 b="1">
                <a:latin typeface="Indie Flower"/>
                <a:ea typeface="Indie Flower"/>
                <a:cs typeface="Indie Flower"/>
                <a:sym typeface="Indie Flower"/>
              </a:rPr>
              <a:t>Yeah, they’re living the good life, can’t see what he is going through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9029">
        <p14:reveal/>
      </p:transition>
    </mc:Choice>
    <mc:Fallback>
      <p:transition xmlns:p14="http://schemas.microsoft.com/office/powerpoint/2010/main" spd="slow" advTm="902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/>
        </p:nvSpPr>
        <p:spPr>
          <a:xfrm>
            <a:off x="95050" y="415725"/>
            <a:ext cx="2827199" cy="281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 b="1">
                <a:latin typeface="Indie Flower"/>
                <a:ea typeface="Indie Flower"/>
                <a:cs typeface="Indie Flower"/>
                <a:sym typeface="Indie Flower"/>
              </a:rPr>
              <a:t>They’re driving fast cars, but they don’t know where they’re going. In the fast lane, living life without knowing</a:t>
            </a:r>
          </a:p>
        </p:txBody>
      </p:sp>
    </p:spTree>
  </p:cSld>
  <p:clrMapOvr>
    <a:masterClrMapping/>
  </p:clrMapOvr>
  <p:transition xmlns:p14="http://schemas.microsoft.com/office/powerpoint/2010/main" spd="slow" advTm="14656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/>
        </p:nvSpPr>
        <p:spPr>
          <a:xfrm>
            <a:off x="285100" y="427625"/>
            <a:ext cx="3658499" cy="46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00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And he says, I wish that I could be like the cool kids. ‘Cause all the cool kids they seem to fit in. I wish that I could be like the cool kids, like the cool kids.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061">
        <p:fade/>
      </p:transition>
    </mc:Choice>
    <mc:Fallback>
      <p:transition xmlns:p14="http://schemas.microsoft.com/office/powerpoint/2010/main" spd="med" advTm="15061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/>
        </p:nvSpPr>
        <p:spPr>
          <a:xfrm>
            <a:off x="0" y="0"/>
            <a:ext cx="3278400" cy="138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" sz="3000" b="1">
                <a:solidFill>
                  <a:schemeClr val="lt1"/>
                </a:solidFill>
                <a:latin typeface="Indie Flower"/>
                <a:ea typeface="Indie Flower"/>
                <a:cs typeface="Indie Flower"/>
                <a:sym typeface="Indie Flower"/>
              </a:rPr>
              <a:t>I wish that I could be like the cool kids, ‘Cause all the cool kids, they seem to get it. I wish that I could be like the cool kids. like the cool kids.</a:t>
            </a:r>
          </a:p>
          <a:p>
            <a:pPr>
              <a:spcBef>
                <a:spcPts val="0"/>
              </a:spcBef>
              <a:buNone/>
            </a:pP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 advTm="15724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160">
        <p14:flip dir="r"/>
      </p:transition>
    </mc:Choice>
    <mc:Fallback>
      <p:transition xmlns:p14="http://schemas.microsoft.com/office/powerpoint/2010/main" spd="slow" advTm="716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4729">
        <p14:honeycomb/>
      </p:transition>
    </mc:Choice>
    <mc:Fallback>
      <p:transition xmlns:p14="http://schemas.microsoft.com/office/powerpoint/2010/main" spd="slow" advTm="472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5541">
        <p:circle/>
      </p:transition>
    </mc:Choice>
    <mc:Fallback>
      <p:transition xmlns:p14="http://schemas.microsoft.com/office/powerpoint/2010/main" spd="slow" advTm="15541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/>
        </p:nvSpPr>
        <p:spPr>
          <a:xfrm>
            <a:off x="1128525" y="2482700"/>
            <a:ext cx="5666100" cy="127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 b="1">
                <a:latin typeface="Indie Flower"/>
                <a:ea typeface="Indie Flower"/>
                <a:cs typeface="Indie Flower"/>
                <a:sym typeface="Indie Flower"/>
              </a:rPr>
              <a:t>And they said, I wish that I could be like the cool kids. ‘Cause all the cool kids, they seem to fit in. I wish that I would be like the cool kids, Like the cool kids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6017">
        <p14:ripple/>
      </p:transition>
    </mc:Choice>
    <mc:Fallback>
      <p:transition xmlns:p14="http://schemas.microsoft.com/office/powerpoint/2010/main" spd="slow" advTm="16017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13636">
        <p14:flash/>
      </p:transition>
    </mc:Choice>
    <mc:Fallback>
      <p:transition xmlns:p14="http://schemas.microsoft.com/office/powerpoint/2010/main" spd="slow" advTm="13636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/>
        </p:nvSpPr>
        <p:spPr>
          <a:xfrm>
            <a:off x="851400" y="272450"/>
            <a:ext cx="7032599" cy="1021800"/>
          </a:xfrm>
          <a:prstGeom prst="rect">
            <a:avLst/>
          </a:prstGeom>
          <a:noFill/>
          <a:ln w="9525" cap="flat">
            <a:solidFill>
              <a:srgbClr val="CFE2F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600">
                <a:latin typeface="Indie Flower"/>
                <a:ea typeface="Indie Flower"/>
                <a:cs typeface="Indie Flower"/>
                <a:sym typeface="Indie Flower"/>
              </a:rPr>
              <a:t>Created by: Monica Pribanic</a:t>
            </a:r>
          </a:p>
        </p:txBody>
      </p:sp>
    </p:spTree>
  </p:cSld>
  <p:clrMapOvr>
    <a:masterClrMapping/>
  </p:clrMapOvr>
  <p:transition xmlns:p14="http://schemas.microsoft.com/office/powerpoint/2010/main" spd="slow" advTm="7606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6565">
        <p:fade/>
      </p:transition>
    </mc:Choice>
    <mc:Fallback>
      <p:transition xmlns:p14="http://schemas.microsoft.com/office/powerpoint/2010/main" spd="med" advTm="16565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/>
        </p:nvSpPr>
        <p:spPr>
          <a:xfrm>
            <a:off x="1176000" y="2755875"/>
            <a:ext cx="7305300" cy="1449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600" b="1">
                <a:solidFill>
                  <a:schemeClr val="lt1"/>
                </a:solidFill>
                <a:latin typeface="Indie Flower"/>
                <a:ea typeface="Indie Flower"/>
                <a:cs typeface="Indie Flower"/>
                <a:sym typeface="Indie Flower"/>
              </a:rPr>
              <a:t>She sees them walking in a straight line, thats not really her style</a:t>
            </a:r>
          </a:p>
        </p:txBody>
      </p:sp>
    </p:spTree>
  </p:cSld>
  <p:clrMapOvr>
    <a:masterClrMapping/>
  </p:clrMapOvr>
  <p:transition xmlns:p14="http://schemas.microsoft.com/office/powerpoint/2010/main" spd="slow" advTm="5868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/>
        </p:nvSpPr>
        <p:spPr>
          <a:xfrm>
            <a:off x="1092850" y="558300"/>
            <a:ext cx="6842099" cy="798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200" b="1" dirty="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And they all got the same heartbeat, but hers </a:t>
            </a:r>
            <a:r>
              <a:rPr lang="en" sz="3200" b="1" dirty="0" smtClean="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i</a:t>
            </a:r>
            <a:r>
              <a:rPr lang="en-US" sz="3200" b="1" dirty="0" smtClean="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s</a:t>
            </a:r>
            <a:r>
              <a:rPr lang="en" sz="3200" b="1" dirty="0" smtClean="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 </a:t>
            </a:r>
            <a:r>
              <a:rPr lang="en" sz="3200" b="1" dirty="0">
                <a:solidFill>
                  <a:srgbClr val="FFFFFF"/>
                </a:solidFill>
                <a:latin typeface="Indie Flower"/>
                <a:ea typeface="Indie Flower"/>
                <a:cs typeface="Indie Flower"/>
                <a:sym typeface="Indie Flower"/>
              </a:rPr>
              <a:t>falling behind.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7907">
        <p:circle/>
      </p:transition>
    </mc:Choice>
    <mc:Fallback>
      <p:transition xmlns:p14="http://schemas.microsoft.com/office/powerpoint/2010/main" spd="slow" advTm="7907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/>
        </p:nvSpPr>
        <p:spPr>
          <a:xfrm>
            <a:off x="748375" y="225700"/>
            <a:ext cx="7269900" cy="798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 b="1">
                <a:latin typeface="Indie Flower"/>
                <a:ea typeface="Indie Flower"/>
                <a:cs typeface="Indie Flower"/>
                <a:sym typeface="Indie Flower"/>
              </a:rPr>
              <a:t>Nothing in this world could ever bring them down</a:t>
            </a:r>
          </a:p>
        </p:txBody>
      </p:sp>
    </p:spTree>
  </p:cSld>
  <p:clrMapOvr>
    <a:masterClrMapping/>
  </p:clrMapOvr>
  <p:transition xmlns:p14="http://schemas.microsoft.com/office/powerpoint/2010/main" spd="slow" advTm="7483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/>
        </p:nvSpPr>
        <p:spPr>
          <a:xfrm>
            <a:off x="950300" y="2755875"/>
            <a:ext cx="7139099" cy="1437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600" b="1">
                <a:latin typeface="Indie Flower"/>
                <a:ea typeface="Indie Flower"/>
                <a:cs typeface="Indie Flower"/>
                <a:sym typeface="Indie Flower"/>
              </a:rPr>
              <a:t>Yeah they’re invincible, and shes just in the background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6580">
        <p14:honeycomb/>
      </p:transition>
    </mc:Choice>
    <mc:Fallback>
      <p:transition xmlns:p14="http://schemas.microsoft.com/office/powerpoint/2010/main" spd="slow" advTm="658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1009700" y="867150"/>
            <a:ext cx="7317300" cy="205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3000" b="1">
                <a:solidFill>
                  <a:schemeClr val="lt1"/>
                </a:solidFill>
                <a:latin typeface="Indie Flower"/>
                <a:ea typeface="Indie Flower"/>
                <a:cs typeface="Indie Flower"/>
                <a:sym typeface="Indie Flower"/>
              </a:rPr>
              <a:t>And she says, I wish that I could be like the cool kids. ‘Cause all the cool kids, they seem to fit in. I wish that I could be like the cool kids, like the cool kids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7384">
        <p14:shred/>
      </p:transition>
    </mc:Choice>
    <mc:Fallback>
      <p:transition xmlns:p14="http://schemas.microsoft.com/office/powerpoint/2010/main" spd="slow" advTm="17384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424">
        <p14:prism isInverted="1"/>
      </p:transition>
    </mc:Choice>
    <mc:Fallback>
      <p:transition xmlns:p14="http://schemas.microsoft.com/office/powerpoint/2010/main" spd="slow" advTm="5424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8708">
        <p14:flythrough/>
      </p:transition>
    </mc:Choice>
    <mc:Fallback>
      <p:transition xmlns:p14="http://schemas.microsoft.com/office/powerpoint/2010/main" spd="slow" advTm="8708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320</Words>
  <Application>Microsoft Macintosh PowerPoint</Application>
  <PresentationFormat>On-screen Show (16:9)</PresentationFormat>
  <Paragraphs>16</Paragraphs>
  <Slides>20</Slides>
  <Notes>20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simple-light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Guest Account</cp:lastModifiedBy>
  <cp:revision>5</cp:revision>
  <dcterms:modified xsi:type="dcterms:W3CDTF">2014-11-18T15:31:20Z</dcterms:modified>
</cp:coreProperties>
</file>